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3/18/2020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458509971"/>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Get Some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Anywhere in the shooting area, back straight, wrists above shoulders.</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Firearm placed on either barrel in the shooting area. Firearm is loaded, unsupported, safety 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29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12 paper, 5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DA8BAC1E-37C5-448B-9041-6BBED50B3908}"/>
              </a:ext>
            </a:extLst>
          </p:cNvPr>
          <p:cNvPicPr>
            <a:picLocks noChangeAspect="1"/>
          </p:cNvPicPr>
          <p:nvPr/>
        </p:nvPicPr>
        <p:blipFill>
          <a:blip r:embed="rId5"/>
          <a:stretch>
            <a:fillRect/>
          </a:stretch>
        </p:blipFill>
        <p:spPr>
          <a:xfrm>
            <a:off x="180474" y="3524474"/>
            <a:ext cx="7025777" cy="316937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3970318"/>
          </a:xfrm>
          <a:prstGeom prst="rect">
            <a:avLst/>
          </a:prstGeom>
          <a:noFill/>
        </p:spPr>
        <p:txBody>
          <a:bodyPr wrap="square" rtlCol="0">
            <a:spAutoFit/>
          </a:bodyPr>
          <a:lstStyle/>
          <a:p>
            <a:pPr algn="ctr"/>
            <a:r>
              <a:rPr lang="en-US" b="1" dirty="0"/>
              <a:t>Get Some</a:t>
            </a:r>
          </a:p>
          <a:p>
            <a:pPr algn="ctr"/>
            <a:r>
              <a:rPr lang="en-US" b="1" dirty="0"/>
              <a:t>Written Stage Briefing</a:t>
            </a:r>
          </a:p>
          <a:p>
            <a:r>
              <a:rPr lang="en-US" dirty="0"/>
              <a:t>Get Some is a 29 round, 155 point, Comstock field course. There are twelve USPSA targets, three mini poppers, and two colt poppers. The best two hits on paper will score, and steel must fall to score. The start signal is audible.</a:t>
            </a:r>
          </a:p>
          <a:p>
            <a:endParaRPr lang="en-US" dirty="0"/>
          </a:p>
          <a:p>
            <a:r>
              <a:rPr lang="en-US" dirty="0"/>
              <a:t>Start position is anywhere in the shooting area, back straight, wrists above shoulders. Handgun or PCC is loaded, safety on, laying flat on either barrel in the shooting area. Muzzle is pointed down range.</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1471</TotalTime>
  <Words>189</Words>
  <Application>Microsoft Office PowerPoint</Application>
  <PresentationFormat>Custom</PresentationFormat>
  <Paragraphs>19</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211</cp:revision>
  <cp:lastPrinted>2016-01-15T21:54:08Z</cp:lastPrinted>
  <dcterms:created xsi:type="dcterms:W3CDTF">2002-08-21T12:11:08Z</dcterms:created>
  <dcterms:modified xsi:type="dcterms:W3CDTF">2020-03-18T19:47:37Z</dcterms:modified>
  <cp:category>Shooting</cp:category>
</cp:coreProperties>
</file>